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79" r:id="rId95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95" Type="http://schemas.openxmlformats.org/officeDocument/2006/relationships/slide" Target="slides/slide24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3" name="Shape 3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4" name="Google Shape;3814;g331d9e12a3b_0_1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5" name="Google Shape;3815;g331d9e12a3b_0_19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6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2.png"/><Relationship Id="rId7" Type="http://schemas.openxmlformats.org/officeDocument/2006/relationships/image" Target="../media/image68.png"/><Relationship Id="rId8" Type="http://schemas.openxmlformats.org/officeDocument/2006/relationships/image" Target="../media/image72.png"/><Relationship Id="rId9" Type="http://schemas.openxmlformats.org/officeDocument/2006/relationships/hyperlink" Target="https://www.moneyhabitudes.com/" TargetMode="External"/></Relationships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6" name="Shape 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7" name="Google Shape;3817;p592"/>
          <p:cNvGrpSpPr/>
          <p:nvPr/>
        </p:nvGrpSpPr>
        <p:grpSpPr>
          <a:xfrm>
            <a:off x="679901" y="1883467"/>
            <a:ext cx="3853891" cy="2745206"/>
            <a:chOff x="1359802" y="3766933"/>
            <a:chExt cx="7707783" cy="5490411"/>
          </a:xfrm>
        </p:grpSpPr>
        <p:sp>
          <p:nvSpPr>
            <p:cNvPr id="3818" name="Google Shape;3818;p592"/>
            <p:cNvSpPr/>
            <p:nvPr/>
          </p:nvSpPr>
          <p:spPr>
            <a:xfrm>
              <a:off x="8385840" y="4007142"/>
              <a:ext cx="659765" cy="182245"/>
            </a:xfrm>
            <a:custGeom>
              <a:rect b="b" l="l" r="r" t="t"/>
              <a:pathLst>
                <a:path extrusionOk="0" h="182245" w="659765">
                  <a:moveTo>
                    <a:pt x="646913" y="181993"/>
                  </a:moveTo>
                  <a:lnTo>
                    <a:pt x="11313" y="181993"/>
                  </a:lnTo>
                  <a:lnTo>
                    <a:pt x="0" y="90996"/>
                  </a:lnTo>
                  <a:lnTo>
                    <a:pt x="11313" y="0"/>
                  </a:lnTo>
                  <a:lnTo>
                    <a:pt x="646913" y="0"/>
                  </a:lnTo>
                  <a:lnTo>
                    <a:pt x="648471" y="8621"/>
                  </a:lnTo>
                  <a:lnTo>
                    <a:pt x="650389" y="19620"/>
                  </a:lnTo>
                  <a:lnTo>
                    <a:pt x="650608" y="20970"/>
                  </a:lnTo>
                  <a:lnTo>
                    <a:pt x="29835" y="20970"/>
                  </a:lnTo>
                  <a:lnTo>
                    <a:pt x="21125" y="90996"/>
                  </a:lnTo>
                  <a:lnTo>
                    <a:pt x="29835" y="161028"/>
                  </a:lnTo>
                  <a:lnTo>
                    <a:pt x="650608" y="161028"/>
                  </a:lnTo>
                  <a:lnTo>
                    <a:pt x="650389" y="162372"/>
                  </a:lnTo>
                  <a:lnTo>
                    <a:pt x="648471" y="173371"/>
                  </a:lnTo>
                  <a:lnTo>
                    <a:pt x="646913" y="181993"/>
                  </a:lnTo>
                  <a:close/>
                </a:path>
                <a:path extrusionOk="0" h="182245" w="659765">
                  <a:moveTo>
                    <a:pt x="650608" y="161028"/>
                  </a:moveTo>
                  <a:lnTo>
                    <a:pt x="629353" y="161028"/>
                  </a:lnTo>
                  <a:lnTo>
                    <a:pt x="632269" y="143377"/>
                  </a:lnTo>
                  <a:lnTo>
                    <a:pt x="635274" y="123427"/>
                  </a:lnTo>
                  <a:lnTo>
                    <a:pt x="637622" y="104770"/>
                  </a:lnTo>
                  <a:lnTo>
                    <a:pt x="638570" y="90996"/>
                  </a:lnTo>
                  <a:lnTo>
                    <a:pt x="637622" y="77221"/>
                  </a:lnTo>
                  <a:lnTo>
                    <a:pt x="635274" y="58564"/>
                  </a:lnTo>
                  <a:lnTo>
                    <a:pt x="632269" y="38617"/>
                  </a:lnTo>
                  <a:lnTo>
                    <a:pt x="629353" y="20970"/>
                  </a:lnTo>
                  <a:lnTo>
                    <a:pt x="650608" y="20970"/>
                  </a:lnTo>
                  <a:lnTo>
                    <a:pt x="654172" y="42937"/>
                  </a:lnTo>
                  <a:lnTo>
                    <a:pt x="657870" y="69690"/>
                  </a:lnTo>
                  <a:lnTo>
                    <a:pt x="659535" y="90996"/>
                  </a:lnTo>
                  <a:lnTo>
                    <a:pt x="657870" y="112303"/>
                  </a:lnTo>
                  <a:lnTo>
                    <a:pt x="654172" y="139056"/>
                  </a:lnTo>
                  <a:lnTo>
                    <a:pt x="650608" y="161028"/>
                  </a:lnTo>
                  <a:close/>
                </a:path>
              </a:pathLst>
            </a:custGeom>
            <a:solidFill>
              <a:srgbClr val="001B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3819" name="Google Shape;3819;p5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36906" y="4057694"/>
              <a:ext cx="356172" cy="883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0" name="Google Shape;3820;p592"/>
            <p:cNvSpPr/>
            <p:nvPr/>
          </p:nvSpPr>
          <p:spPr>
            <a:xfrm>
              <a:off x="8383765" y="3766933"/>
              <a:ext cx="662940" cy="662939"/>
            </a:xfrm>
            <a:custGeom>
              <a:rect b="b" l="l" r="r" t="t"/>
              <a:pathLst>
                <a:path extrusionOk="0" h="662939" w="662940">
                  <a:moveTo>
                    <a:pt x="190766" y="467969"/>
                  </a:moveTo>
                  <a:lnTo>
                    <a:pt x="187604" y="454342"/>
                  </a:lnTo>
                  <a:lnTo>
                    <a:pt x="184785" y="440410"/>
                  </a:lnTo>
                  <a:lnTo>
                    <a:pt x="182321" y="426186"/>
                  </a:lnTo>
                  <a:lnTo>
                    <a:pt x="180200" y="411721"/>
                  </a:lnTo>
                  <a:lnTo>
                    <a:pt x="58826" y="411721"/>
                  </a:lnTo>
                  <a:lnTo>
                    <a:pt x="67081" y="435673"/>
                  </a:lnTo>
                  <a:lnTo>
                    <a:pt x="77368" y="458622"/>
                  </a:lnTo>
                  <a:lnTo>
                    <a:pt x="89573" y="480428"/>
                  </a:lnTo>
                  <a:lnTo>
                    <a:pt x="103593" y="501002"/>
                  </a:lnTo>
                  <a:lnTo>
                    <a:pt x="116840" y="494347"/>
                  </a:lnTo>
                  <a:lnTo>
                    <a:pt x="135928" y="485990"/>
                  </a:lnTo>
                  <a:lnTo>
                    <a:pt x="160655" y="476897"/>
                  </a:lnTo>
                  <a:lnTo>
                    <a:pt x="190766" y="467969"/>
                  </a:lnTo>
                  <a:close/>
                </a:path>
                <a:path extrusionOk="0" h="662939" w="662940">
                  <a:moveTo>
                    <a:pt x="194513" y="180327"/>
                  </a:moveTo>
                  <a:lnTo>
                    <a:pt x="162890" y="174955"/>
                  </a:lnTo>
                  <a:lnTo>
                    <a:pt x="137236" y="169379"/>
                  </a:lnTo>
                  <a:lnTo>
                    <a:pt x="117729" y="164249"/>
                  </a:lnTo>
                  <a:lnTo>
                    <a:pt x="104533" y="160185"/>
                  </a:lnTo>
                  <a:lnTo>
                    <a:pt x="90195" y="181013"/>
                  </a:lnTo>
                  <a:lnTo>
                    <a:pt x="77724" y="203111"/>
                  </a:lnTo>
                  <a:lnTo>
                    <a:pt x="67233" y="226390"/>
                  </a:lnTo>
                  <a:lnTo>
                    <a:pt x="58826" y="250698"/>
                  </a:lnTo>
                  <a:lnTo>
                    <a:pt x="180187" y="250698"/>
                  </a:lnTo>
                  <a:lnTo>
                    <a:pt x="182943" y="232422"/>
                  </a:lnTo>
                  <a:lnTo>
                    <a:pt x="186245" y="214566"/>
                  </a:lnTo>
                  <a:lnTo>
                    <a:pt x="190106" y="197180"/>
                  </a:lnTo>
                  <a:lnTo>
                    <a:pt x="194513" y="180327"/>
                  </a:lnTo>
                  <a:close/>
                </a:path>
                <a:path extrusionOk="0" h="662939" w="662940">
                  <a:moveTo>
                    <a:pt x="261734" y="606691"/>
                  </a:moveTo>
                  <a:lnTo>
                    <a:pt x="227330" y="562229"/>
                  </a:lnTo>
                  <a:lnTo>
                    <a:pt x="205943" y="516763"/>
                  </a:lnTo>
                  <a:lnTo>
                    <a:pt x="196265" y="488111"/>
                  </a:lnTo>
                  <a:lnTo>
                    <a:pt x="169760" y="495909"/>
                  </a:lnTo>
                  <a:lnTo>
                    <a:pt x="147561" y="503897"/>
                  </a:lnTo>
                  <a:lnTo>
                    <a:pt x="129895" y="511352"/>
                  </a:lnTo>
                  <a:lnTo>
                    <a:pt x="116979" y="517575"/>
                  </a:lnTo>
                  <a:lnTo>
                    <a:pt x="147396" y="547636"/>
                  </a:lnTo>
                  <a:lnTo>
                    <a:pt x="182029" y="572884"/>
                  </a:lnTo>
                  <a:lnTo>
                    <a:pt x="220332" y="592747"/>
                  </a:lnTo>
                  <a:lnTo>
                    <a:pt x="261734" y="606691"/>
                  </a:lnTo>
                  <a:close/>
                </a:path>
                <a:path extrusionOk="0" h="662939" w="662940">
                  <a:moveTo>
                    <a:pt x="261734" y="55727"/>
                  </a:moveTo>
                  <a:lnTo>
                    <a:pt x="220980" y="69405"/>
                  </a:lnTo>
                  <a:lnTo>
                    <a:pt x="183210" y="88823"/>
                  </a:lnTo>
                  <a:lnTo>
                    <a:pt x="148983" y="113461"/>
                  </a:lnTo>
                  <a:lnTo>
                    <a:pt x="118808" y="142786"/>
                  </a:lnTo>
                  <a:lnTo>
                    <a:pt x="132715" y="146685"/>
                  </a:lnTo>
                  <a:lnTo>
                    <a:pt x="151117" y="151142"/>
                  </a:lnTo>
                  <a:lnTo>
                    <a:pt x="173837" y="155765"/>
                  </a:lnTo>
                  <a:lnTo>
                    <a:pt x="200748" y="160134"/>
                  </a:lnTo>
                  <a:lnTo>
                    <a:pt x="204520" y="149428"/>
                  </a:lnTo>
                  <a:lnTo>
                    <a:pt x="208546" y="139014"/>
                  </a:lnTo>
                  <a:lnTo>
                    <a:pt x="227330" y="100190"/>
                  </a:lnTo>
                  <a:lnTo>
                    <a:pt x="249605" y="68414"/>
                  </a:lnTo>
                  <a:lnTo>
                    <a:pt x="261734" y="55727"/>
                  </a:lnTo>
                  <a:close/>
                </a:path>
                <a:path extrusionOk="0" h="662939" w="662940">
                  <a:moveTo>
                    <a:pt x="319189" y="472643"/>
                  </a:moveTo>
                  <a:lnTo>
                    <a:pt x="271907" y="474865"/>
                  </a:lnTo>
                  <a:lnTo>
                    <a:pt x="231470" y="480364"/>
                  </a:lnTo>
                  <a:lnTo>
                    <a:pt x="220853" y="482409"/>
                  </a:lnTo>
                  <a:lnTo>
                    <a:pt x="240347" y="533996"/>
                  </a:lnTo>
                  <a:lnTo>
                    <a:pt x="264223" y="573963"/>
                  </a:lnTo>
                  <a:lnTo>
                    <a:pt x="290995" y="601116"/>
                  </a:lnTo>
                  <a:lnTo>
                    <a:pt x="319189" y="614235"/>
                  </a:lnTo>
                  <a:lnTo>
                    <a:pt x="319189" y="472643"/>
                  </a:lnTo>
                  <a:close/>
                </a:path>
                <a:path extrusionOk="0" h="662939" w="662940">
                  <a:moveTo>
                    <a:pt x="319189" y="411721"/>
                  </a:moveTo>
                  <a:lnTo>
                    <a:pt x="206006" y="411721"/>
                  </a:lnTo>
                  <a:lnTo>
                    <a:pt x="207962" y="424891"/>
                  </a:lnTo>
                  <a:lnTo>
                    <a:pt x="210185" y="437718"/>
                  </a:lnTo>
                  <a:lnTo>
                    <a:pt x="212674" y="450164"/>
                  </a:lnTo>
                  <a:lnTo>
                    <a:pt x="215430" y="462229"/>
                  </a:lnTo>
                  <a:lnTo>
                    <a:pt x="222846" y="460743"/>
                  </a:lnTo>
                  <a:lnTo>
                    <a:pt x="226682" y="460044"/>
                  </a:lnTo>
                  <a:lnTo>
                    <a:pt x="249453" y="456425"/>
                  </a:lnTo>
                  <a:lnTo>
                    <a:pt x="272478" y="453821"/>
                  </a:lnTo>
                  <a:lnTo>
                    <a:pt x="295744" y="452234"/>
                  </a:lnTo>
                  <a:lnTo>
                    <a:pt x="319189" y="451675"/>
                  </a:lnTo>
                  <a:lnTo>
                    <a:pt x="319189" y="411721"/>
                  </a:lnTo>
                  <a:close/>
                </a:path>
                <a:path extrusionOk="0" h="662939" w="662940">
                  <a:moveTo>
                    <a:pt x="319189" y="188683"/>
                  </a:moveTo>
                  <a:lnTo>
                    <a:pt x="264972" y="187337"/>
                  </a:lnTo>
                  <a:lnTo>
                    <a:pt x="223012" y="183934"/>
                  </a:lnTo>
                  <a:lnTo>
                    <a:pt x="219811" y="183578"/>
                  </a:lnTo>
                  <a:lnTo>
                    <a:pt x="215646" y="199313"/>
                  </a:lnTo>
                  <a:lnTo>
                    <a:pt x="211950" y="215760"/>
                  </a:lnTo>
                  <a:lnTo>
                    <a:pt x="208724" y="232905"/>
                  </a:lnTo>
                  <a:lnTo>
                    <a:pt x="206006" y="250698"/>
                  </a:lnTo>
                  <a:lnTo>
                    <a:pt x="319189" y="250698"/>
                  </a:lnTo>
                  <a:lnTo>
                    <a:pt x="319189" y="188683"/>
                  </a:lnTo>
                  <a:close/>
                </a:path>
                <a:path extrusionOk="0" h="662939" w="662940">
                  <a:moveTo>
                    <a:pt x="319189" y="48196"/>
                  </a:moveTo>
                  <a:lnTo>
                    <a:pt x="293090" y="59817"/>
                  </a:lnTo>
                  <a:lnTo>
                    <a:pt x="268109" y="83515"/>
                  </a:lnTo>
                  <a:lnTo>
                    <a:pt x="245414" y="118325"/>
                  </a:lnTo>
                  <a:lnTo>
                    <a:pt x="226187" y="163309"/>
                  </a:lnTo>
                  <a:lnTo>
                    <a:pt x="246443" y="165188"/>
                  </a:lnTo>
                  <a:lnTo>
                    <a:pt x="268719" y="166662"/>
                  </a:lnTo>
                  <a:lnTo>
                    <a:pt x="293001" y="167576"/>
                  </a:lnTo>
                  <a:lnTo>
                    <a:pt x="319189" y="167817"/>
                  </a:lnTo>
                  <a:lnTo>
                    <a:pt x="319189" y="48196"/>
                  </a:lnTo>
                  <a:close/>
                </a:path>
                <a:path extrusionOk="0" h="662939" w="662940">
                  <a:moveTo>
                    <a:pt x="432130" y="160642"/>
                  </a:moveTo>
                  <a:lnTo>
                    <a:pt x="412965" y="116713"/>
                  </a:lnTo>
                  <a:lnTo>
                    <a:pt x="390486" y="82727"/>
                  </a:lnTo>
                  <a:lnTo>
                    <a:pt x="365798" y="59575"/>
                  </a:lnTo>
                  <a:lnTo>
                    <a:pt x="340042" y="48196"/>
                  </a:lnTo>
                  <a:lnTo>
                    <a:pt x="340042" y="167487"/>
                  </a:lnTo>
                  <a:lnTo>
                    <a:pt x="361632" y="166649"/>
                  </a:lnTo>
                  <a:lnTo>
                    <a:pt x="384200" y="165277"/>
                  </a:lnTo>
                  <a:lnTo>
                    <a:pt x="407708" y="163283"/>
                  </a:lnTo>
                  <a:lnTo>
                    <a:pt x="432130" y="160642"/>
                  </a:lnTo>
                  <a:close/>
                </a:path>
                <a:path extrusionOk="0" h="662939" w="662940">
                  <a:moveTo>
                    <a:pt x="437489" y="485419"/>
                  </a:moveTo>
                  <a:lnTo>
                    <a:pt x="411670" y="480466"/>
                  </a:lnTo>
                  <a:lnTo>
                    <a:pt x="386791" y="476821"/>
                  </a:lnTo>
                  <a:lnTo>
                    <a:pt x="362902" y="474383"/>
                  </a:lnTo>
                  <a:lnTo>
                    <a:pt x="340042" y="473024"/>
                  </a:lnTo>
                  <a:lnTo>
                    <a:pt x="340042" y="614235"/>
                  </a:lnTo>
                  <a:lnTo>
                    <a:pt x="367868" y="601383"/>
                  </a:lnTo>
                  <a:lnTo>
                    <a:pt x="394335" y="574865"/>
                  </a:lnTo>
                  <a:lnTo>
                    <a:pt x="418007" y="535813"/>
                  </a:lnTo>
                  <a:lnTo>
                    <a:pt x="437489" y="485419"/>
                  </a:lnTo>
                  <a:close/>
                </a:path>
                <a:path extrusionOk="0" h="662939" w="662940">
                  <a:moveTo>
                    <a:pt x="453212" y="250698"/>
                  </a:moveTo>
                  <a:lnTo>
                    <a:pt x="450367" y="232130"/>
                  </a:lnTo>
                  <a:lnTo>
                    <a:pt x="446963" y="214274"/>
                  </a:lnTo>
                  <a:lnTo>
                    <a:pt x="443039" y="197167"/>
                  </a:lnTo>
                  <a:lnTo>
                    <a:pt x="438632" y="180860"/>
                  </a:lnTo>
                  <a:lnTo>
                    <a:pt x="412432" y="183769"/>
                  </a:lnTo>
                  <a:lnTo>
                    <a:pt x="387248" y="185953"/>
                  </a:lnTo>
                  <a:lnTo>
                    <a:pt x="363105" y="187464"/>
                  </a:lnTo>
                  <a:lnTo>
                    <a:pt x="340042" y="188353"/>
                  </a:lnTo>
                  <a:lnTo>
                    <a:pt x="340042" y="250698"/>
                  </a:lnTo>
                  <a:lnTo>
                    <a:pt x="453212" y="250698"/>
                  </a:lnTo>
                  <a:close/>
                </a:path>
                <a:path extrusionOk="0" h="662939" w="662940">
                  <a:moveTo>
                    <a:pt x="453237" y="411721"/>
                  </a:moveTo>
                  <a:lnTo>
                    <a:pt x="340042" y="411721"/>
                  </a:lnTo>
                  <a:lnTo>
                    <a:pt x="340042" y="452031"/>
                  </a:lnTo>
                  <a:lnTo>
                    <a:pt x="348805" y="452412"/>
                  </a:lnTo>
                  <a:lnTo>
                    <a:pt x="357581" y="452920"/>
                  </a:lnTo>
                  <a:lnTo>
                    <a:pt x="409054" y="458762"/>
                  </a:lnTo>
                  <a:lnTo>
                    <a:pt x="443077" y="465201"/>
                  </a:lnTo>
                  <a:lnTo>
                    <a:pt x="446062" y="452462"/>
                  </a:lnTo>
                  <a:lnTo>
                    <a:pt x="448754" y="439293"/>
                  </a:lnTo>
                  <a:lnTo>
                    <a:pt x="451142" y="425704"/>
                  </a:lnTo>
                  <a:lnTo>
                    <a:pt x="453237" y="411721"/>
                  </a:lnTo>
                  <a:close/>
                </a:path>
                <a:path extrusionOk="0" h="662939" w="662940">
                  <a:moveTo>
                    <a:pt x="542531" y="141541"/>
                  </a:moveTo>
                  <a:lnTo>
                    <a:pt x="511657" y="111963"/>
                  </a:lnTo>
                  <a:lnTo>
                    <a:pt x="476643" y="87249"/>
                  </a:lnTo>
                  <a:lnTo>
                    <a:pt x="438010" y="67970"/>
                  </a:lnTo>
                  <a:lnTo>
                    <a:pt x="396341" y="54660"/>
                  </a:lnTo>
                  <a:lnTo>
                    <a:pt x="408800" y="67462"/>
                  </a:lnTo>
                  <a:lnTo>
                    <a:pt x="420598" y="82511"/>
                  </a:lnTo>
                  <a:lnTo>
                    <a:pt x="441947" y="119176"/>
                  </a:lnTo>
                  <a:lnTo>
                    <a:pt x="457517" y="157276"/>
                  </a:lnTo>
                  <a:lnTo>
                    <a:pt x="477989" y="154114"/>
                  </a:lnTo>
                  <a:lnTo>
                    <a:pt x="498995" y="150456"/>
                  </a:lnTo>
                  <a:lnTo>
                    <a:pt x="520509" y="146265"/>
                  </a:lnTo>
                  <a:lnTo>
                    <a:pt x="542531" y="141541"/>
                  </a:lnTo>
                  <a:close/>
                </a:path>
                <a:path extrusionOk="0" h="662939" w="662940">
                  <a:moveTo>
                    <a:pt x="544461" y="518706"/>
                  </a:moveTo>
                  <a:lnTo>
                    <a:pt x="523227" y="510463"/>
                  </a:lnTo>
                  <a:lnTo>
                    <a:pt x="502412" y="503161"/>
                  </a:lnTo>
                  <a:lnTo>
                    <a:pt x="482003" y="496773"/>
                  </a:lnTo>
                  <a:lnTo>
                    <a:pt x="462051" y="491236"/>
                  </a:lnTo>
                  <a:lnTo>
                    <a:pt x="457593" y="504964"/>
                  </a:lnTo>
                  <a:lnTo>
                    <a:pt x="452742" y="518223"/>
                  </a:lnTo>
                  <a:lnTo>
                    <a:pt x="431660" y="562660"/>
                  </a:lnTo>
                  <a:lnTo>
                    <a:pt x="408800" y="594956"/>
                  </a:lnTo>
                  <a:lnTo>
                    <a:pt x="396341" y="607758"/>
                  </a:lnTo>
                  <a:lnTo>
                    <a:pt x="438696" y="594182"/>
                  </a:lnTo>
                  <a:lnTo>
                    <a:pt x="477888" y="574421"/>
                  </a:lnTo>
                  <a:lnTo>
                    <a:pt x="513334" y="549071"/>
                  </a:lnTo>
                  <a:lnTo>
                    <a:pt x="544461" y="518706"/>
                  </a:lnTo>
                  <a:close/>
                </a:path>
                <a:path extrusionOk="0" h="662939" w="662940">
                  <a:moveTo>
                    <a:pt x="603618" y="411721"/>
                  </a:moveTo>
                  <a:lnTo>
                    <a:pt x="479056" y="411721"/>
                  </a:lnTo>
                  <a:lnTo>
                    <a:pt x="476796" y="427037"/>
                  </a:lnTo>
                  <a:lnTo>
                    <a:pt x="474141" y="442048"/>
                  </a:lnTo>
                  <a:lnTo>
                    <a:pt x="471106" y="456755"/>
                  </a:lnTo>
                  <a:lnTo>
                    <a:pt x="467677" y="471106"/>
                  </a:lnTo>
                  <a:lnTo>
                    <a:pt x="486308" y="476275"/>
                  </a:lnTo>
                  <a:lnTo>
                    <a:pt x="504926" y="482041"/>
                  </a:lnTo>
                  <a:lnTo>
                    <a:pt x="523532" y="488416"/>
                  </a:lnTo>
                  <a:lnTo>
                    <a:pt x="542137" y="495376"/>
                  </a:lnTo>
                  <a:lnTo>
                    <a:pt x="515251" y="423011"/>
                  </a:lnTo>
                  <a:lnTo>
                    <a:pt x="589013" y="450418"/>
                  </a:lnTo>
                  <a:lnTo>
                    <a:pt x="593178" y="440994"/>
                  </a:lnTo>
                  <a:lnTo>
                    <a:pt x="597001" y="431406"/>
                  </a:lnTo>
                  <a:lnTo>
                    <a:pt x="600481" y="421640"/>
                  </a:lnTo>
                  <a:lnTo>
                    <a:pt x="603618" y="411721"/>
                  </a:lnTo>
                  <a:close/>
                </a:path>
                <a:path extrusionOk="0" h="662939" w="662940">
                  <a:moveTo>
                    <a:pt x="603618" y="250698"/>
                  </a:moveTo>
                  <a:lnTo>
                    <a:pt x="595122" y="226187"/>
                  </a:lnTo>
                  <a:lnTo>
                    <a:pt x="584517" y="202742"/>
                  </a:lnTo>
                  <a:lnTo>
                    <a:pt x="571906" y="180479"/>
                  </a:lnTo>
                  <a:lnTo>
                    <a:pt x="557403" y="159524"/>
                  </a:lnTo>
                  <a:lnTo>
                    <a:pt x="533158" y="164947"/>
                  </a:lnTo>
                  <a:lnTo>
                    <a:pt x="509473" y="169710"/>
                  </a:lnTo>
                  <a:lnTo>
                    <a:pt x="486384" y="173863"/>
                  </a:lnTo>
                  <a:lnTo>
                    <a:pt x="463905" y="177419"/>
                  </a:lnTo>
                  <a:lnTo>
                    <a:pt x="468591" y="194932"/>
                  </a:lnTo>
                  <a:lnTo>
                    <a:pt x="472668" y="213017"/>
                  </a:lnTo>
                  <a:lnTo>
                    <a:pt x="476161" y="231635"/>
                  </a:lnTo>
                  <a:lnTo>
                    <a:pt x="479031" y="250698"/>
                  </a:lnTo>
                  <a:lnTo>
                    <a:pt x="603618" y="250698"/>
                  </a:lnTo>
                  <a:close/>
                </a:path>
                <a:path extrusionOk="0" h="662939" w="662940">
                  <a:moveTo>
                    <a:pt x="662444" y="331216"/>
                  </a:moveTo>
                  <a:lnTo>
                    <a:pt x="658837" y="282333"/>
                  </a:lnTo>
                  <a:lnTo>
                    <a:pt x="648385" y="235661"/>
                  </a:lnTo>
                  <a:lnTo>
                    <a:pt x="631609" y="191706"/>
                  </a:lnTo>
                  <a:lnTo>
                    <a:pt x="609003" y="150990"/>
                  </a:lnTo>
                  <a:lnTo>
                    <a:pt x="581101" y="114033"/>
                  </a:lnTo>
                  <a:lnTo>
                    <a:pt x="548411" y="81330"/>
                  </a:lnTo>
                  <a:lnTo>
                    <a:pt x="511441" y="53428"/>
                  </a:lnTo>
                  <a:lnTo>
                    <a:pt x="470725" y="30822"/>
                  </a:lnTo>
                  <a:lnTo>
                    <a:pt x="426770" y="14046"/>
                  </a:lnTo>
                  <a:lnTo>
                    <a:pt x="380098" y="3594"/>
                  </a:lnTo>
                  <a:lnTo>
                    <a:pt x="331216" y="0"/>
                  </a:lnTo>
                  <a:lnTo>
                    <a:pt x="282346" y="3594"/>
                  </a:lnTo>
                  <a:lnTo>
                    <a:pt x="235673" y="14046"/>
                  </a:lnTo>
                  <a:lnTo>
                    <a:pt x="191719" y="30822"/>
                  </a:lnTo>
                  <a:lnTo>
                    <a:pt x="151003" y="53428"/>
                  </a:lnTo>
                  <a:lnTo>
                    <a:pt x="114033" y="81330"/>
                  </a:lnTo>
                  <a:lnTo>
                    <a:pt x="81343" y="114033"/>
                  </a:lnTo>
                  <a:lnTo>
                    <a:pt x="53441" y="150990"/>
                  </a:lnTo>
                  <a:lnTo>
                    <a:pt x="30835" y="191706"/>
                  </a:lnTo>
                  <a:lnTo>
                    <a:pt x="14046" y="235661"/>
                  </a:lnTo>
                  <a:lnTo>
                    <a:pt x="3606" y="282333"/>
                  </a:lnTo>
                  <a:lnTo>
                    <a:pt x="0" y="331216"/>
                  </a:lnTo>
                  <a:lnTo>
                    <a:pt x="3606" y="380085"/>
                  </a:lnTo>
                  <a:lnTo>
                    <a:pt x="14046" y="426770"/>
                  </a:lnTo>
                  <a:lnTo>
                    <a:pt x="30835" y="470712"/>
                  </a:lnTo>
                  <a:lnTo>
                    <a:pt x="53441" y="511429"/>
                  </a:lnTo>
                  <a:lnTo>
                    <a:pt x="81343" y="548398"/>
                  </a:lnTo>
                  <a:lnTo>
                    <a:pt x="114033" y="581088"/>
                  </a:lnTo>
                  <a:lnTo>
                    <a:pt x="151003" y="608990"/>
                  </a:lnTo>
                  <a:lnTo>
                    <a:pt x="191719" y="631596"/>
                  </a:lnTo>
                  <a:lnTo>
                    <a:pt x="235673" y="648385"/>
                  </a:lnTo>
                  <a:lnTo>
                    <a:pt x="282346" y="658825"/>
                  </a:lnTo>
                  <a:lnTo>
                    <a:pt x="331216" y="662432"/>
                  </a:lnTo>
                  <a:lnTo>
                    <a:pt x="385470" y="657987"/>
                  </a:lnTo>
                  <a:lnTo>
                    <a:pt x="436918" y="645134"/>
                  </a:lnTo>
                  <a:lnTo>
                    <a:pt x="484847" y="624586"/>
                  </a:lnTo>
                  <a:lnTo>
                    <a:pt x="528561" y="597039"/>
                  </a:lnTo>
                  <a:lnTo>
                    <a:pt x="567347" y="563232"/>
                  </a:lnTo>
                  <a:lnTo>
                    <a:pt x="521131" y="571055"/>
                  </a:lnTo>
                  <a:lnTo>
                    <a:pt x="479513" y="598881"/>
                  </a:lnTo>
                  <a:lnTo>
                    <a:pt x="433476" y="619709"/>
                  </a:lnTo>
                  <a:lnTo>
                    <a:pt x="383794" y="632752"/>
                  </a:lnTo>
                  <a:lnTo>
                    <a:pt x="331216" y="637273"/>
                  </a:lnTo>
                  <a:lnTo>
                    <a:pt x="279539" y="632904"/>
                  </a:lnTo>
                  <a:lnTo>
                    <a:pt x="230632" y="620280"/>
                  </a:lnTo>
                  <a:lnTo>
                    <a:pt x="185229" y="600138"/>
                  </a:lnTo>
                  <a:lnTo>
                    <a:pt x="144056" y="573176"/>
                  </a:lnTo>
                  <a:lnTo>
                    <a:pt x="107823" y="540131"/>
                  </a:lnTo>
                  <a:lnTo>
                    <a:pt x="77254" y="501726"/>
                  </a:lnTo>
                  <a:lnTo>
                    <a:pt x="53060" y="458685"/>
                  </a:lnTo>
                  <a:lnTo>
                    <a:pt x="35979" y="411721"/>
                  </a:lnTo>
                  <a:lnTo>
                    <a:pt x="27940" y="372287"/>
                  </a:lnTo>
                  <a:lnTo>
                    <a:pt x="25158" y="331216"/>
                  </a:lnTo>
                  <a:lnTo>
                    <a:pt x="25869" y="310489"/>
                  </a:lnTo>
                  <a:lnTo>
                    <a:pt x="31330" y="270192"/>
                  </a:lnTo>
                  <a:lnTo>
                    <a:pt x="53060" y="203733"/>
                  </a:lnTo>
                  <a:lnTo>
                    <a:pt x="77254" y="160693"/>
                  </a:lnTo>
                  <a:lnTo>
                    <a:pt x="107823" y="122288"/>
                  </a:lnTo>
                  <a:lnTo>
                    <a:pt x="144056" y="89242"/>
                  </a:lnTo>
                  <a:lnTo>
                    <a:pt x="185229" y="62293"/>
                  </a:lnTo>
                  <a:lnTo>
                    <a:pt x="230632" y="42138"/>
                  </a:lnTo>
                  <a:lnTo>
                    <a:pt x="279539" y="29514"/>
                  </a:lnTo>
                  <a:lnTo>
                    <a:pt x="331216" y="25146"/>
                  </a:lnTo>
                  <a:lnTo>
                    <a:pt x="382905" y="29514"/>
                  </a:lnTo>
                  <a:lnTo>
                    <a:pt x="431812" y="42138"/>
                  </a:lnTo>
                  <a:lnTo>
                    <a:pt x="477202" y="62293"/>
                  </a:lnTo>
                  <a:lnTo>
                    <a:pt x="518388" y="89242"/>
                  </a:lnTo>
                  <a:lnTo>
                    <a:pt x="554621" y="122288"/>
                  </a:lnTo>
                  <a:lnTo>
                    <a:pt x="585190" y="160693"/>
                  </a:lnTo>
                  <a:lnTo>
                    <a:pt x="609371" y="203733"/>
                  </a:lnTo>
                  <a:lnTo>
                    <a:pt x="626452" y="250698"/>
                  </a:lnTo>
                  <a:lnTo>
                    <a:pt x="634492" y="290131"/>
                  </a:lnTo>
                  <a:lnTo>
                    <a:pt x="637286" y="331216"/>
                  </a:lnTo>
                  <a:lnTo>
                    <a:pt x="636574" y="351942"/>
                  </a:lnTo>
                  <a:lnTo>
                    <a:pt x="631101" y="392226"/>
                  </a:lnTo>
                  <a:lnTo>
                    <a:pt x="618959" y="435330"/>
                  </a:lnTo>
                  <a:lnTo>
                    <a:pt x="609638" y="458089"/>
                  </a:lnTo>
                  <a:lnTo>
                    <a:pt x="633349" y="466890"/>
                  </a:lnTo>
                  <a:lnTo>
                    <a:pt x="645782" y="435013"/>
                  </a:lnTo>
                  <a:lnTo>
                    <a:pt x="654900" y="401637"/>
                  </a:lnTo>
                  <a:lnTo>
                    <a:pt x="660514" y="366966"/>
                  </a:lnTo>
                  <a:lnTo>
                    <a:pt x="662444" y="331216"/>
                  </a:lnTo>
                  <a:close/>
                </a:path>
              </a:pathLst>
            </a:custGeom>
            <a:solidFill>
              <a:srgbClr val="001B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3821" name="Google Shape;3821;p5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28627" y="4219551"/>
              <a:ext cx="138629" cy="1386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2" name="Google Shape;3822;p592"/>
            <p:cNvSpPr/>
            <p:nvPr/>
          </p:nvSpPr>
          <p:spPr>
            <a:xfrm>
              <a:off x="8383628" y="4687108"/>
              <a:ext cx="683895" cy="683895"/>
            </a:xfrm>
            <a:custGeom>
              <a:rect b="b" l="l" r="r" t="t"/>
              <a:pathLst>
                <a:path extrusionOk="0" h="683895" w="683895">
                  <a:moveTo>
                    <a:pt x="341837" y="683674"/>
                  </a:moveTo>
                  <a:lnTo>
                    <a:pt x="295680" y="680562"/>
                  </a:lnTo>
                  <a:lnTo>
                    <a:pt x="251340" y="671494"/>
                  </a:lnTo>
                  <a:lnTo>
                    <a:pt x="209237" y="656873"/>
                  </a:lnTo>
                  <a:lnTo>
                    <a:pt x="169788" y="637101"/>
                  </a:lnTo>
                  <a:lnTo>
                    <a:pt x="133412" y="612582"/>
                  </a:lnTo>
                  <a:lnTo>
                    <a:pt x="100529" y="583717"/>
                  </a:lnTo>
                  <a:lnTo>
                    <a:pt x="71556" y="550911"/>
                  </a:lnTo>
                  <a:lnTo>
                    <a:pt x="46912" y="514564"/>
                  </a:lnTo>
                  <a:lnTo>
                    <a:pt x="27016" y="475081"/>
                  </a:lnTo>
                  <a:lnTo>
                    <a:pt x="12286" y="432863"/>
                  </a:lnTo>
                  <a:lnTo>
                    <a:pt x="3141" y="388315"/>
                  </a:lnTo>
                  <a:lnTo>
                    <a:pt x="0" y="341837"/>
                  </a:lnTo>
                  <a:lnTo>
                    <a:pt x="3112" y="295680"/>
                  </a:lnTo>
                  <a:lnTo>
                    <a:pt x="12180" y="251340"/>
                  </a:lnTo>
                  <a:lnTo>
                    <a:pt x="26801" y="209237"/>
                  </a:lnTo>
                  <a:lnTo>
                    <a:pt x="46573" y="169788"/>
                  </a:lnTo>
                  <a:lnTo>
                    <a:pt x="71092" y="133412"/>
                  </a:lnTo>
                  <a:lnTo>
                    <a:pt x="99956" y="100529"/>
                  </a:lnTo>
                  <a:lnTo>
                    <a:pt x="132763" y="71556"/>
                  </a:lnTo>
                  <a:lnTo>
                    <a:pt x="169109" y="46912"/>
                  </a:lnTo>
                  <a:lnTo>
                    <a:pt x="208593" y="27016"/>
                  </a:lnTo>
                  <a:lnTo>
                    <a:pt x="250810" y="12286"/>
                  </a:lnTo>
                  <a:lnTo>
                    <a:pt x="295359" y="3141"/>
                  </a:lnTo>
                  <a:lnTo>
                    <a:pt x="341837" y="0"/>
                  </a:lnTo>
                  <a:lnTo>
                    <a:pt x="388315" y="3141"/>
                  </a:lnTo>
                  <a:lnTo>
                    <a:pt x="432863" y="12286"/>
                  </a:lnTo>
                  <a:lnTo>
                    <a:pt x="475081" y="27016"/>
                  </a:lnTo>
                  <a:lnTo>
                    <a:pt x="514564" y="46912"/>
                  </a:lnTo>
                  <a:lnTo>
                    <a:pt x="550910" y="71556"/>
                  </a:lnTo>
                  <a:lnTo>
                    <a:pt x="583717" y="100529"/>
                  </a:lnTo>
                  <a:lnTo>
                    <a:pt x="587903" y="105298"/>
                  </a:lnTo>
                  <a:lnTo>
                    <a:pt x="227382" y="105298"/>
                  </a:lnTo>
                  <a:lnTo>
                    <a:pt x="198816" y="110925"/>
                  </a:lnTo>
                  <a:lnTo>
                    <a:pt x="168248" y="126281"/>
                  </a:lnTo>
                  <a:lnTo>
                    <a:pt x="142829" y="149076"/>
                  </a:lnTo>
                  <a:lnTo>
                    <a:pt x="129715" y="177022"/>
                  </a:lnTo>
                  <a:lnTo>
                    <a:pt x="129788" y="213416"/>
                  </a:lnTo>
                  <a:lnTo>
                    <a:pt x="140556" y="255743"/>
                  </a:lnTo>
                  <a:lnTo>
                    <a:pt x="161359" y="302611"/>
                  </a:lnTo>
                  <a:lnTo>
                    <a:pt x="191538" y="352629"/>
                  </a:lnTo>
                  <a:lnTo>
                    <a:pt x="230434" y="404405"/>
                  </a:lnTo>
                  <a:lnTo>
                    <a:pt x="256377" y="436453"/>
                  </a:lnTo>
                  <a:lnTo>
                    <a:pt x="299925" y="484481"/>
                  </a:lnTo>
                  <a:lnTo>
                    <a:pt x="343619" y="523645"/>
                  </a:lnTo>
                  <a:lnTo>
                    <a:pt x="386141" y="553141"/>
                  </a:lnTo>
                  <a:lnTo>
                    <a:pt x="426173" y="572162"/>
                  </a:lnTo>
                  <a:lnTo>
                    <a:pt x="462396" y="579902"/>
                  </a:lnTo>
                  <a:lnTo>
                    <a:pt x="465448" y="581428"/>
                  </a:lnTo>
                  <a:lnTo>
                    <a:pt x="585224" y="581428"/>
                  </a:lnTo>
                  <a:lnTo>
                    <a:pt x="583717" y="583145"/>
                  </a:lnTo>
                  <a:lnTo>
                    <a:pt x="550911" y="612118"/>
                  </a:lnTo>
                  <a:lnTo>
                    <a:pt x="514564" y="636762"/>
                  </a:lnTo>
                  <a:lnTo>
                    <a:pt x="475081" y="656658"/>
                  </a:lnTo>
                  <a:lnTo>
                    <a:pt x="432863" y="671388"/>
                  </a:lnTo>
                  <a:lnTo>
                    <a:pt x="388315" y="680533"/>
                  </a:lnTo>
                  <a:lnTo>
                    <a:pt x="341837" y="683674"/>
                  </a:lnTo>
                  <a:close/>
                </a:path>
                <a:path extrusionOk="0" h="683895" w="683895">
                  <a:moveTo>
                    <a:pt x="398587" y="442581"/>
                  </a:moveTo>
                  <a:lnTo>
                    <a:pt x="354811" y="413562"/>
                  </a:lnTo>
                  <a:lnTo>
                    <a:pt x="325050" y="379988"/>
                  </a:lnTo>
                  <a:lnTo>
                    <a:pt x="277385" y="319375"/>
                  </a:lnTo>
                  <a:lnTo>
                    <a:pt x="256067" y="283036"/>
                  </a:lnTo>
                  <a:lnTo>
                    <a:pt x="254851" y="277742"/>
                  </a:lnTo>
                  <a:lnTo>
                    <a:pt x="256854" y="270756"/>
                  </a:lnTo>
                  <a:lnTo>
                    <a:pt x="260574" y="265343"/>
                  </a:lnTo>
                  <a:lnTo>
                    <a:pt x="266011" y="260789"/>
                  </a:lnTo>
                  <a:lnTo>
                    <a:pt x="273164" y="256378"/>
                  </a:lnTo>
                  <a:lnTo>
                    <a:pt x="279078" y="252610"/>
                  </a:lnTo>
                  <a:lnTo>
                    <a:pt x="284991" y="247984"/>
                  </a:lnTo>
                  <a:lnTo>
                    <a:pt x="290332" y="242214"/>
                  </a:lnTo>
                  <a:lnTo>
                    <a:pt x="294529" y="235013"/>
                  </a:lnTo>
                  <a:lnTo>
                    <a:pt x="294529" y="231961"/>
                  </a:lnTo>
                  <a:lnTo>
                    <a:pt x="290428" y="210023"/>
                  </a:lnTo>
                  <a:lnTo>
                    <a:pt x="280031" y="180075"/>
                  </a:lnTo>
                  <a:lnTo>
                    <a:pt x="266201" y="147837"/>
                  </a:lnTo>
                  <a:lnTo>
                    <a:pt x="251799" y="119032"/>
                  </a:lnTo>
                  <a:lnTo>
                    <a:pt x="249701" y="114311"/>
                  </a:lnTo>
                  <a:lnTo>
                    <a:pt x="245314" y="109876"/>
                  </a:lnTo>
                  <a:lnTo>
                    <a:pt x="238065" y="106585"/>
                  </a:lnTo>
                  <a:lnTo>
                    <a:pt x="227382" y="105298"/>
                  </a:lnTo>
                  <a:lnTo>
                    <a:pt x="587903" y="105298"/>
                  </a:lnTo>
                  <a:lnTo>
                    <a:pt x="637101" y="169788"/>
                  </a:lnTo>
                  <a:lnTo>
                    <a:pt x="656873" y="209237"/>
                  </a:lnTo>
                  <a:lnTo>
                    <a:pt x="671494" y="251340"/>
                  </a:lnTo>
                  <a:lnTo>
                    <a:pt x="680562" y="295680"/>
                  </a:lnTo>
                  <a:lnTo>
                    <a:pt x="683674" y="341837"/>
                  </a:lnTo>
                  <a:lnTo>
                    <a:pt x="680562" y="387994"/>
                  </a:lnTo>
                  <a:lnTo>
                    <a:pt x="675333" y="413562"/>
                  </a:lnTo>
                  <a:lnTo>
                    <a:pt x="441031" y="413562"/>
                  </a:lnTo>
                  <a:lnTo>
                    <a:pt x="433567" y="415755"/>
                  </a:lnTo>
                  <a:lnTo>
                    <a:pt x="427105" y="419666"/>
                  </a:lnTo>
                  <a:lnTo>
                    <a:pt x="421502" y="424721"/>
                  </a:lnTo>
                  <a:lnTo>
                    <a:pt x="416614" y="430348"/>
                  </a:lnTo>
                  <a:lnTo>
                    <a:pt x="410414" y="436333"/>
                  </a:lnTo>
                  <a:lnTo>
                    <a:pt x="404787" y="440459"/>
                  </a:lnTo>
                  <a:lnTo>
                    <a:pt x="398587" y="442581"/>
                  </a:lnTo>
                  <a:close/>
                </a:path>
                <a:path extrusionOk="0" h="683895" w="683895">
                  <a:moveTo>
                    <a:pt x="585224" y="581428"/>
                  </a:moveTo>
                  <a:lnTo>
                    <a:pt x="465448" y="581428"/>
                  </a:lnTo>
                  <a:lnTo>
                    <a:pt x="494085" y="574036"/>
                  </a:lnTo>
                  <a:lnTo>
                    <a:pt x="520577" y="555485"/>
                  </a:lnTo>
                  <a:lnTo>
                    <a:pt x="541631" y="531211"/>
                  </a:lnTo>
                  <a:lnTo>
                    <a:pt x="553959" y="506651"/>
                  </a:lnTo>
                  <a:lnTo>
                    <a:pt x="556224" y="493966"/>
                  </a:lnTo>
                  <a:lnTo>
                    <a:pt x="554913" y="485286"/>
                  </a:lnTo>
                  <a:lnTo>
                    <a:pt x="551598" y="480041"/>
                  </a:lnTo>
                  <a:lnTo>
                    <a:pt x="547855" y="477656"/>
                  </a:lnTo>
                  <a:lnTo>
                    <a:pt x="521769" y="457341"/>
                  </a:lnTo>
                  <a:lnTo>
                    <a:pt x="492535" y="437597"/>
                  </a:lnTo>
                  <a:lnTo>
                    <a:pt x="465018" y="421860"/>
                  </a:lnTo>
                  <a:lnTo>
                    <a:pt x="444083" y="413562"/>
                  </a:lnTo>
                  <a:lnTo>
                    <a:pt x="675333" y="413562"/>
                  </a:lnTo>
                  <a:lnTo>
                    <a:pt x="671494" y="432334"/>
                  </a:lnTo>
                  <a:lnTo>
                    <a:pt x="656873" y="474437"/>
                  </a:lnTo>
                  <a:lnTo>
                    <a:pt x="637101" y="513886"/>
                  </a:lnTo>
                  <a:lnTo>
                    <a:pt x="612582" y="550261"/>
                  </a:lnTo>
                  <a:lnTo>
                    <a:pt x="585224" y="581428"/>
                  </a:lnTo>
                  <a:close/>
                </a:path>
                <a:path extrusionOk="0" h="683895" w="683895">
                  <a:moveTo>
                    <a:pt x="553959" y="506651"/>
                  </a:moveTo>
                  <a:close/>
                </a:path>
              </a:pathLst>
            </a:custGeom>
            <a:solidFill>
              <a:srgbClr val="001B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3823" name="Google Shape;3823;p5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43494" y="5778543"/>
              <a:ext cx="164176" cy="164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4" name="Google Shape;3824;p592"/>
            <p:cNvSpPr/>
            <p:nvPr/>
          </p:nvSpPr>
          <p:spPr>
            <a:xfrm>
              <a:off x="8383690" y="5628138"/>
              <a:ext cx="683895" cy="683895"/>
            </a:xfrm>
            <a:custGeom>
              <a:rect b="b" l="l" r="r" t="t"/>
              <a:pathLst>
                <a:path extrusionOk="0" h="683895" w="683895">
                  <a:moveTo>
                    <a:pt x="341895" y="683785"/>
                  </a:moveTo>
                  <a:lnTo>
                    <a:pt x="295503" y="680664"/>
                  </a:lnTo>
                  <a:lnTo>
                    <a:pt x="251007" y="671573"/>
                  </a:lnTo>
                  <a:lnTo>
                    <a:pt x="208815" y="656918"/>
                  </a:lnTo>
                  <a:lnTo>
                    <a:pt x="169335" y="637108"/>
                  </a:lnTo>
                  <a:lnTo>
                    <a:pt x="132974" y="612549"/>
                  </a:lnTo>
                  <a:lnTo>
                    <a:pt x="100139" y="583649"/>
                  </a:lnTo>
                  <a:lnTo>
                    <a:pt x="71238" y="550815"/>
                  </a:lnTo>
                  <a:lnTo>
                    <a:pt x="46679" y="514454"/>
                  </a:lnTo>
                  <a:lnTo>
                    <a:pt x="26868" y="474975"/>
                  </a:lnTo>
                  <a:lnTo>
                    <a:pt x="12212" y="432784"/>
                  </a:lnTo>
                  <a:lnTo>
                    <a:pt x="3121" y="388288"/>
                  </a:lnTo>
                  <a:lnTo>
                    <a:pt x="0" y="341895"/>
                  </a:lnTo>
                  <a:lnTo>
                    <a:pt x="3121" y="295503"/>
                  </a:lnTo>
                  <a:lnTo>
                    <a:pt x="12212" y="251007"/>
                  </a:lnTo>
                  <a:lnTo>
                    <a:pt x="26868" y="208815"/>
                  </a:lnTo>
                  <a:lnTo>
                    <a:pt x="46679" y="169335"/>
                  </a:lnTo>
                  <a:lnTo>
                    <a:pt x="71238" y="132974"/>
                  </a:lnTo>
                  <a:lnTo>
                    <a:pt x="100139" y="100139"/>
                  </a:lnTo>
                  <a:lnTo>
                    <a:pt x="132974" y="71238"/>
                  </a:lnTo>
                  <a:lnTo>
                    <a:pt x="169335" y="46679"/>
                  </a:lnTo>
                  <a:lnTo>
                    <a:pt x="208815" y="26868"/>
                  </a:lnTo>
                  <a:lnTo>
                    <a:pt x="251007" y="12212"/>
                  </a:lnTo>
                  <a:lnTo>
                    <a:pt x="295503" y="3121"/>
                  </a:lnTo>
                  <a:lnTo>
                    <a:pt x="341895" y="0"/>
                  </a:lnTo>
                  <a:lnTo>
                    <a:pt x="388288" y="3121"/>
                  </a:lnTo>
                  <a:lnTo>
                    <a:pt x="432784" y="12212"/>
                  </a:lnTo>
                  <a:lnTo>
                    <a:pt x="474975" y="26868"/>
                  </a:lnTo>
                  <a:lnTo>
                    <a:pt x="514454" y="46679"/>
                  </a:lnTo>
                  <a:lnTo>
                    <a:pt x="550815" y="71238"/>
                  </a:lnTo>
                  <a:lnTo>
                    <a:pt x="583649" y="100139"/>
                  </a:lnTo>
                  <a:lnTo>
                    <a:pt x="585699" y="102469"/>
                  </a:lnTo>
                  <a:lnTo>
                    <a:pt x="341895" y="102469"/>
                  </a:lnTo>
                  <a:lnTo>
                    <a:pt x="293201" y="110323"/>
                  </a:lnTo>
                  <a:lnTo>
                    <a:pt x="250910" y="132193"/>
                  </a:lnTo>
                  <a:lnTo>
                    <a:pt x="217561" y="165542"/>
                  </a:lnTo>
                  <a:lnTo>
                    <a:pt x="195691" y="207833"/>
                  </a:lnTo>
                  <a:lnTo>
                    <a:pt x="187837" y="256528"/>
                  </a:lnTo>
                  <a:lnTo>
                    <a:pt x="211909" y="338473"/>
                  </a:lnTo>
                  <a:lnTo>
                    <a:pt x="264866" y="435795"/>
                  </a:lnTo>
                  <a:lnTo>
                    <a:pt x="317824" y="517164"/>
                  </a:lnTo>
                  <a:lnTo>
                    <a:pt x="341895" y="551249"/>
                  </a:lnTo>
                  <a:lnTo>
                    <a:pt x="612167" y="551249"/>
                  </a:lnTo>
                  <a:lnTo>
                    <a:pt x="583649" y="583649"/>
                  </a:lnTo>
                  <a:lnTo>
                    <a:pt x="550815" y="612549"/>
                  </a:lnTo>
                  <a:lnTo>
                    <a:pt x="514454" y="637108"/>
                  </a:lnTo>
                  <a:lnTo>
                    <a:pt x="474975" y="656918"/>
                  </a:lnTo>
                  <a:lnTo>
                    <a:pt x="432784" y="671573"/>
                  </a:lnTo>
                  <a:lnTo>
                    <a:pt x="388288" y="680664"/>
                  </a:lnTo>
                  <a:lnTo>
                    <a:pt x="341895" y="683785"/>
                  </a:lnTo>
                  <a:close/>
                </a:path>
                <a:path extrusionOk="0" h="683895" w="683895">
                  <a:moveTo>
                    <a:pt x="612167" y="551249"/>
                  </a:moveTo>
                  <a:lnTo>
                    <a:pt x="341895" y="551249"/>
                  </a:lnTo>
                  <a:lnTo>
                    <a:pt x="365967" y="517164"/>
                  </a:lnTo>
                  <a:lnTo>
                    <a:pt x="418925" y="435795"/>
                  </a:lnTo>
                  <a:lnTo>
                    <a:pt x="471882" y="338473"/>
                  </a:lnTo>
                  <a:lnTo>
                    <a:pt x="495954" y="256528"/>
                  </a:lnTo>
                  <a:lnTo>
                    <a:pt x="488099" y="207833"/>
                  </a:lnTo>
                  <a:lnTo>
                    <a:pt x="466228" y="165542"/>
                  </a:lnTo>
                  <a:lnTo>
                    <a:pt x="432878" y="132193"/>
                  </a:lnTo>
                  <a:lnTo>
                    <a:pt x="390588" y="110323"/>
                  </a:lnTo>
                  <a:lnTo>
                    <a:pt x="341895" y="102469"/>
                  </a:lnTo>
                  <a:lnTo>
                    <a:pt x="585699" y="102469"/>
                  </a:lnTo>
                  <a:lnTo>
                    <a:pt x="612549" y="132974"/>
                  </a:lnTo>
                  <a:lnTo>
                    <a:pt x="637108" y="169335"/>
                  </a:lnTo>
                  <a:lnTo>
                    <a:pt x="656918" y="208815"/>
                  </a:lnTo>
                  <a:lnTo>
                    <a:pt x="671573" y="251007"/>
                  </a:lnTo>
                  <a:lnTo>
                    <a:pt x="680664" y="295503"/>
                  </a:lnTo>
                  <a:lnTo>
                    <a:pt x="683785" y="341895"/>
                  </a:lnTo>
                  <a:lnTo>
                    <a:pt x="680664" y="388288"/>
                  </a:lnTo>
                  <a:lnTo>
                    <a:pt x="671573" y="432784"/>
                  </a:lnTo>
                  <a:lnTo>
                    <a:pt x="656918" y="474975"/>
                  </a:lnTo>
                  <a:lnTo>
                    <a:pt x="637108" y="514454"/>
                  </a:lnTo>
                  <a:lnTo>
                    <a:pt x="612549" y="550815"/>
                  </a:lnTo>
                  <a:lnTo>
                    <a:pt x="612167" y="551249"/>
                  </a:lnTo>
                  <a:close/>
                </a:path>
              </a:pathLst>
            </a:custGeom>
            <a:solidFill>
              <a:srgbClr val="001B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3825" name="Google Shape;3825;p59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61980" y="4319280"/>
              <a:ext cx="4127503" cy="4938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6" name="Google Shape;3826;p592"/>
            <p:cNvSpPr/>
            <p:nvPr/>
          </p:nvSpPr>
          <p:spPr>
            <a:xfrm>
              <a:off x="1359802" y="6835446"/>
              <a:ext cx="4243705" cy="132079"/>
            </a:xfrm>
            <a:custGeom>
              <a:rect b="b" l="l" r="r" t="t"/>
              <a:pathLst>
                <a:path extrusionOk="0" h="132079" w="4243705">
                  <a:moveTo>
                    <a:pt x="65460" y="131587"/>
                  </a:moveTo>
                  <a:lnTo>
                    <a:pt x="39985" y="126441"/>
                  </a:lnTo>
                  <a:lnTo>
                    <a:pt x="19180" y="112411"/>
                  </a:lnTo>
                  <a:lnTo>
                    <a:pt x="5150" y="91607"/>
                  </a:lnTo>
                  <a:lnTo>
                    <a:pt x="0" y="66139"/>
                  </a:lnTo>
                  <a:lnTo>
                    <a:pt x="5141" y="40654"/>
                  </a:lnTo>
                  <a:lnTo>
                    <a:pt x="19164" y="19843"/>
                  </a:lnTo>
                  <a:lnTo>
                    <a:pt x="39964" y="5813"/>
                  </a:lnTo>
                  <a:lnTo>
                    <a:pt x="65438" y="669"/>
                  </a:lnTo>
                  <a:lnTo>
                    <a:pt x="4178249" y="0"/>
                  </a:lnTo>
                  <a:lnTo>
                    <a:pt x="4203736" y="5143"/>
                  </a:lnTo>
                  <a:lnTo>
                    <a:pt x="4224543" y="19170"/>
                  </a:lnTo>
                  <a:lnTo>
                    <a:pt x="4238568" y="39970"/>
                  </a:lnTo>
                  <a:lnTo>
                    <a:pt x="4243710" y="65436"/>
                  </a:lnTo>
                  <a:lnTo>
                    <a:pt x="4238568" y="90928"/>
                  </a:lnTo>
                  <a:lnTo>
                    <a:pt x="4224547" y="111741"/>
                  </a:lnTo>
                  <a:lnTo>
                    <a:pt x="4203750" y="125773"/>
                  </a:lnTo>
                  <a:lnTo>
                    <a:pt x="4178283" y="130917"/>
                  </a:lnTo>
                  <a:lnTo>
                    <a:pt x="65460" y="131587"/>
                  </a:lnTo>
                  <a:close/>
                </a:path>
              </a:pathLst>
            </a:custGeom>
            <a:solidFill>
              <a:srgbClr val="29070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3827" name="Google Shape;3827;p59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60794" y="6582484"/>
              <a:ext cx="100400" cy="1180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8" name="Google Shape;3828;p592"/>
            <p:cNvSpPr/>
            <p:nvPr/>
          </p:nvSpPr>
          <p:spPr>
            <a:xfrm>
              <a:off x="3572141" y="6361645"/>
              <a:ext cx="182245" cy="434975"/>
            </a:xfrm>
            <a:custGeom>
              <a:rect b="b" l="l" r="r" t="t"/>
              <a:pathLst>
                <a:path extrusionOk="0" h="434975" w="182245">
                  <a:moveTo>
                    <a:pt x="181775" y="5778"/>
                  </a:moveTo>
                  <a:lnTo>
                    <a:pt x="180911" y="3733"/>
                  </a:lnTo>
                  <a:lnTo>
                    <a:pt x="171551" y="0"/>
                  </a:lnTo>
                  <a:lnTo>
                    <a:pt x="169532" y="901"/>
                  </a:lnTo>
                  <a:lnTo>
                    <a:pt x="162293" y="19062"/>
                  </a:lnTo>
                  <a:lnTo>
                    <a:pt x="156667" y="16814"/>
                  </a:lnTo>
                  <a:lnTo>
                    <a:pt x="154241" y="17868"/>
                  </a:lnTo>
                  <a:lnTo>
                    <a:pt x="9029" y="382485"/>
                  </a:lnTo>
                  <a:lnTo>
                    <a:pt x="10071" y="384924"/>
                  </a:lnTo>
                  <a:lnTo>
                    <a:pt x="12915" y="386067"/>
                  </a:lnTo>
                  <a:lnTo>
                    <a:pt x="0" y="429641"/>
                  </a:lnTo>
                  <a:lnTo>
                    <a:pt x="1485" y="432689"/>
                  </a:lnTo>
                  <a:lnTo>
                    <a:pt x="4267" y="433793"/>
                  </a:lnTo>
                  <a:lnTo>
                    <a:pt x="7023" y="434886"/>
                  </a:lnTo>
                  <a:lnTo>
                    <a:pt x="10198" y="433705"/>
                  </a:lnTo>
                  <a:lnTo>
                    <a:pt x="30772" y="393153"/>
                  </a:lnTo>
                  <a:lnTo>
                    <a:pt x="31483" y="393433"/>
                  </a:lnTo>
                  <a:lnTo>
                    <a:pt x="33604" y="394284"/>
                  </a:lnTo>
                  <a:lnTo>
                    <a:pt x="36042" y="393230"/>
                  </a:lnTo>
                  <a:lnTo>
                    <a:pt x="181229" y="28613"/>
                  </a:lnTo>
                  <a:lnTo>
                    <a:pt x="180174" y="26187"/>
                  </a:lnTo>
                  <a:lnTo>
                    <a:pt x="174548" y="23952"/>
                  </a:lnTo>
                  <a:lnTo>
                    <a:pt x="181775" y="5778"/>
                  </a:lnTo>
                  <a:close/>
                </a:path>
              </a:pathLst>
            </a:custGeom>
            <a:solidFill>
              <a:srgbClr val="31255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829" name="Google Shape;3829;p592"/>
            <p:cNvSpPr/>
            <p:nvPr/>
          </p:nvSpPr>
          <p:spPr>
            <a:xfrm>
              <a:off x="3593334" y="6536023"/>
              <a:ext cx="238125" cy="259079"/>
            </a:xfrm>
            <a:custGeom>
              <a:rect b="b" l="l" r="r" t="t"/>
              <a:pathLst>
                <a:path extrusionOk="0" h="259079" w="238125">
                  <a:moveTo>
                    <a:pt x="49593" y="258994"/>
                  </a:moveTo>
                  <a:lnTo>
                    <a:pt x="46824" y="256214"/>
                  </a:lnTo>
                  <a:lnTo>
                    <a:pt x="44324" y="250816"/>
                  </a:lnTo>
                  <a:lnTo>
                    <a:pt x="45638" y="245821"/>
                  </a:lnTo>
                  <a:lnTo>
                    <a:pt x="47646" y="241684"/>
                  </a:lnTo>
                  <a:lnTo>
                    <a:pt x="47233" y="238865"/>
                  </a:lnTo>
                  <a:lnTo>
                    <a:pt x="41826" y="239310"/>
                  </a:lnTo>
                  <a:lnTo>
                    <a:pt x="31789" y="241079"/>
                  </a:lnTo>
                  <a:lnTo>
                    <a:pt x="20915" y="240638"/>
                  </a:lnTo>
                  <a:lnTo>
                    <a:pt x="12994" y="234451"/>
                  </a:lnTo>
                  <a:lnTo>
                    <a:pt x="12051" y="222957"/>
                  </a:lnTo>
                  <a:lnTo>
                    <a:pt x="17486" y="211802"/>
                  </a:lnTo>
                  <a:lnTo>
                    <a:pt x="24844" y="202917"/>
                  </a:lnTo>
                  <a:lnTo>
                    <a:pt x="29671" y="198233"/>
                  </a:lnTo>
                  <a:lnTo>
                    <a:pt x="28088" y="197353"/>
                  </a:lnTo>
                  <a:lnTo>
                    <a:pt x="21318" y="197643"/>
                  </a:lnTo>
                  <a:lnTo>
                    <a:pt x="13241" y="197014"/>
                  </a:lnTo>
                  <a:lnTo>
                    <a:pt x="7741" y="193376"/>
                  </a:lnTo>
                  <a:lnTo>
                    <a:pt x="5935" y="182297"/>
                  </a:lnTo>
                  <a:lnTo>
                    <a:pt x="9616" y="171477"/>
                  </a:lnTo>
                  <a:lnTo>
                    <a:pt x="16091" y="161943"/>
                  </a:lnTo>
                  <a:lnTo>
                    <a:pt x="22671" y="154718"/>
                  </a:lnTo>
                  <a:lnTo>
                    <a:pt x="20978" y="154143"/>
                  </a:lnTo>
                  <a:lnTo>
                    <a:pt x="14502" y="154042"/>
                  </a:lnTo>
                  <a:lnTo>
                    <a:pt x="6564" y="151360"/>
                  </a:lnTo>
                  <a:lnTo>
                    <a:pt x="480" y="143043"/>
                  </a:lnTo>
                  <a:lnTo>
                    <a:pt x="0" y="136166"/>
                  </a:lnTo>
                  <a:lnTo>
                    <a:pt x="2516" y="126655"/>
                  </a:lnTo>
                  <a:lnTo>
                    <a:pt x="45288" y="71066"/>
                  </a:lnTo>
                  <a:lnTo>
                    <a:pt x="86406" y="29786"/>
                  </a:lnTo>
                  <a:lnTo>
                    <a:pt x="121963" y="3433"/>
                  </a:lnTo>
                  <a:lnTo>
                    <a:pt x="147154" y="0"/>
                  </a:lnTo>
                  <a:lnTo>
                    <a:pt x="164019" y="5338"/>
                  </a:lnTo>
                  <a:lnTo>
                    <a:pt x="174298" y="13704"/>
                  </a:lnTo>
                  <a:lnTo>
                    <a:pt x="179732" y="19353"/>
                  </a:lnTo>
                  <a:lnTo>
                    <a:pt x="189390" y="25099"/>
                  </a:lnTo>
                  <a:lnTo>
                    <a:pt x="220736" y="60079"/>
                  </a:lnTo>
                  <a:lnTo>
                    <a:pt x="220581" y="70225"/>
                  </a:lnTo>
                  <a:lnTo>
                    <a:pt x="220801" y="79774"/>
                  </a:lnTo>
                  <a:lnTo>
                    <a:pt x="221153" y="82270"/>
                  </a:lnTo>
                  <a:lnTo>
                    <a:pt x="223206" y="87036"/>
                  </a:lnTo>
                  <a:lnTo>
                    <a:pt x="235069" y="102497"/>
                  </a:lnTo>
                  <a:lnTo>
                    <a:pt x="238080" y="115940"/>
                  </a:lnTo>
                  <a:lnTo>
                    <a:pt x="232883" y="137778"/>
                  </a:lnTo>
                  <a:lnTo>
                    <a:pt x="228436" y="148909"/>
                  </a:lnTo>
                  <a:lnTo>
                    <a:pt x="234041" y="150395"/>
                  </a:lnTo>
                  <a:lnTo>
                    <a:pt x="221175" y="190894"/>
                  </a:lnTo>
                  <a:lnTo>
                    <a:pt x="194220" y="224784"/>
                  </a:lnTo>
                  <a:lnTo>
                    <a:pt x="148633" y="241307"/>
                  </a:lnTo>
                  <a:lnTo>
                    <a:pt x="107237" y="253797"/>
                  </a:lnTo>
                  <a:lnTo>
                    <a:pt x="103724" y="254551"/>
                  </a:lnTo>
                  <a:lnTo>
                    <a:pt x="93637" y="256209"/>
                  </a:lnTo>
                  <a:lnTo>
                    <a:pt x="77658" y="257866"/>
                  </a:lnTo>
                  <a:lnTo>
                    <a:pt x="56468" y="258620"/>
                  </a:lnTo>
                  <a:lnTo>
                    <a:pt x="54006" y="258620"/>
                  </a:lnTo>
                  <a:lnTo>
                    <a:pt x="49593" y="258994"/>
                  </a:lnTo>
                  <a:close/>
                </a:path>
              </a:pathLst>
            </a:custGeom>
            <a:solidFill>
              <a:srgbClr val="F6945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3830" name="Google Shape;3830;p59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618410" y="6586807"/>
              <a:ext cx="176381" cy="187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1" name="Google Shape;3831;p592"/>
            <p:cNvSpPr/>
            <p:nvPr/>
          </p:nvSpPr>
          <p:spPr>
            <a:xfrm>
              <a:off x="3248012" y="6055334"/>
              <a:ext cx="1702435" cy="785495"/>
            </a:xfrm>
            <a:custGeom>
              <a:rect b="b" l="l" r="r" t="t"/>
              <a:pathLst>
                <a:path extrusionOk="0" h="785495" w="1702435">
                  <a:moveTo>
                    <a:pt x="1702104" y="28613"/>
                  </a:moveTo>
                  <a:lnTo>
                    <a:pt x="1695551" y="14122"/>
                  </a:lnTo>
                  <a:lnTo>
                    <a:pt x="1683372" y="3886"/>
                  </a:lnTo>
                  <a:lnTo>
                    <a:pt x="1667141" y="0"/>
                  </a:lnTo>
                  <a:lnTo>
                    <a:pt x="843305" y="114"/>
                  </a:lnTo>
                  <a:lnTo>
                    <a:pt x="796569" y="15836"/>
                  </a:lnTo>
                  <a:lnTo>
                    <a:pt x="768807" y="56591"/>
                  </a:lnTo>
                  <a:lnTo>
                    <a:pt x="579335" y="730605"/>
                  </a:lnTo>
                  <a:lnTo>
                    <a:pt x="579081" y="736866"/>
                  </a:lnTo>
                  <a:lnTo>
                    <a:pt x="36969" y="736930"/>
                  </a:lnTo>
                  <a:lnTo>
                    <a:pt x="29083" y="742010"/>
                  </a:lnTo>
                  <a:lnTo>
                    <a:pt x="18567" y="753173"/>
                  </a:lnTo>
                  <a:lnTo>
                    <a:pt x="9372" y="764336"/>
                  </a:lnTo>
                  <a:lnTo>
                    <a:pt x="5435" y="769404"/>
                  </a:lnTo>
                  <a:lnTo>
                    <a:pt x="0" y="775677"/>
                  </a:lnTo>
                  <a:lnTo>
                    <a:pt x="4648" y="785241"/>
                  </a:lnTo>
                  <a:lnTo>
                    <a:pt x="13931" y="785355"/>
                  </a:lnTo>
                  <a:lnTo>
                    <a:pt x="620661" y="785253"/>
                  </a:lnTo>
                  <a:lnTo>
                    <a:pt x="1435354" y="785126"/>
                  </a:lnTo>
                  <a:lnTo>
                    <a:pt x="1481696" y="769556"/>
                  </a:lnTo>
                  <a:lnTo>
                    <a:pt x="1509242" y="729145"/>
                  </a:lnTo>
                  <a:lnTo>
                    <a:pt x="1701457" y="45288"/>
                  </a:lnTo>
                  <a:lnTo>
                    <a:pt x="1702104" y="28613"/>
                  </a:lnTo>
                  <a:close/>
                </a:path>
              </a:pathLst>
            </a:custGeom>
            <a:solidFill>
              <a:srgbClr val="DB29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832" name="Google Shape;3832;p592"/>
            <p:cNvSpPr/>
            <p:nvPr/>
          </p:nvSpPr>
          <p:spPr>
            <a:xfrm>
              <a:off x="3844303" y="6073450"/>
              <a:ext cx="1106804" cy="767715"/>
            </a:xfrm>
            <a:custGeom>
              <a:rect b="b" l="l" r="r" t="t"/>
              <a:pathLst>
                <a:path extrusionOk="0" h="767715" w="1106804">
                  <a:moveTo>
                    <a:pt x="24696" y="767147"/>
                  </a:moveTo>
                  <a:lnTo>
                    <a:pt x="13238" y="764408"/>
                  </a:lnTo>
                  <a:lnTo>
                    <a:pt x="4630" y="757179"/>
                  </a:lnTo>
                  <a:lnTo>
                    <a:pt x="0" y="746937"/>
                  </a:lnTo>
                  <a:lnTo>
                    <a:pt x="475" y="735161"/>
                  </a:lnTo>
                  <a:lnTo>
                    <a:pt x="191514" y="55485"/>
                  </a:lnTo>
                  <a:lnTo>
                    <a:pt x="218739" y="15540"/>
                  </a:lnTo>
                  <a:lnTo>
                    <a:pt x="264565" y="147"/>
                  </a:lnTo>
                  <a:lnTo>
                    <a:pt x="1081897" y="0"/>
                  </a:lnTo>
                  <a:lnTo>
                    <a:pt x="1093351" y="2738"/>
                  </a:lnTo>
                  <a:lnTo>
                    <a:pt x="1101951" y="9968"/>
                  </a:lnTo>
                  <a:lnTo>
                    <a:pt x="1106580" y="20210"/>
                  </a:lnTo>
                  <a:lnTo>
                    <a:pt x="1106119" y="31986"/>
                  </a:lnTo>
                  <a:lnTo>
                    <a:pt x="915079" y="711662"/>
                  </a:lnTo>
                  <a:lnTo>
                    <a:pt x="887854" y="751598"/>
                  </a:lnTo>
                  <a:lnTo>
                    <a:pt x="842028" y="766999"/>
                  </a:lnTo>
                  <a:lnTo>
                    <a:pt x="24696" y="767147"/>
                  </a:lnTo>
                  <a:close/>
                </a:path>
              </a:pathLst>
            </a:custGeom>
            <a:solidFill>
              <a:srgbClr val="0D11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3833" name="Google Shape;3833;p592"/>
          <p:cNvSpPr txBox="1"/>
          <p:nvPr>
            <p:ph type="title"/>
          </p:nvPr>
        </p:nvSpPr>
        <p:spPr>
          <a:xfrm>
            <a:off x="592877" y="1000268"/>
            <a:ext cx="2268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Contact Us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4" name="Google Shape;3834;p592"/>
          <p:cNvSpPr txBox="1"/>
          <p:nvPr/>
        </p:nvSpPr>
        <p:spPr>
          <a:xfrm>
            <a:off x="5015249" y="1713708"/>
            <a:ext cx="34998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50800" lvl="0" marL="12700" marR="0" rtl="0" algn="l">
              <a:lnSpc>
                <a:spcPct val="152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9"/>
              </a:rPr>
              <a:t>WWW.MONEYHABITUDES.COM</a:t>
            </a:r>
            <a:r>
              <a:rPr lang="zh-CN" sz="2000">
                <a:solidFill>
                  <a:srgbClr val="001B4F"/>
                </a:solidFill>
                <a:latin typeface="Tahoma"/>
                <a:ea typeface="Tahoma"/>
                <a:cs typeface="Tahoma"/>
                <a:sym typeface="Tahoma"/>
              </a:rPr>
              <a:t> 9414449189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25400" rtl="0" algn="l">
              <a:lnSpc>
                <a:spcPct val="100734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001B4F"/>
                </a:solidFill>
                <a:latin typeface="Tahoma"/>
                <a:ea typeface="Tahoma"/>
                <a:cs typeface="Tahoma"/>
                <a:sym typeface="Tahoma"/>
              </a:rPr>
              <a:t>5830 JAMILA RIVER DR VENICE FLORIDA 34293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